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84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7D6AB8-AF7E-4567-8574-0F479A13D5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Magi Market Store Promotion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4EF576B-3912-49EF-89E9-7F202AC397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Eva </a:t>
            </a:r>
            <a:r>
              <a:rPr lang="en-US" dirty="0" smtClean="0"/>
              <a:t>Burns</a:t>
            </a:r>
          </a:p>
          <a:p>
            <a:r>
              <a:rPr lang="en-US" dirty="0" smtClean="0"/>
              <a:t>Brooklyn Johnson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87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FFA314-9567-4B10-A3DB-D3798220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When asked to create a promotion for an item in the school store, what would your response be?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6657321-601E-4080-B1D6-73F612A3F4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“How about lets sell those Naked Smoothies, but… with a twist!”</a:t>
            </a:r>
          </a:p>
        </p:txBody>
      </p:sp>
    </p:spTree>
    <p:extLst>
      <p:ext uri="{BB962C8B-B14F-4D97-AF65-F5344CB8AC3E}">
        <p14:creationId xmlns:p14="http://schemas.microsoft.com/office/powerpoint/2010/main" val="28072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278CF4-02EC-4FA1-BE70-28258D6D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32792"/>
            <a:ext cx="9601200" cy="1485900"/>
          </a:xfrm>
        </p:spPr>
        <p:txBody>
          <a:bodyPr>
            <a:normAutofit/>
          </a:bodyPr>
          <a:lstStyle/>
          <a:p>
            <a:r>
              <a:rPr lang="en-US" sz="5400" dirty="0"/>
              <a:t>Naked Smoothie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F9A655D-93C8-4550-AA09-3258E27E1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44139" y="1601441"/>
            <a:ext cx="4976605" cy="497660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876ED64-6CE8-4E11-ADCE-4CBFAD8C56F2}"/>
              </a:ext>
            </a:extLst>
          </p:cNvPr>
          <p:cNvSpPr txBox="1"/>
          <p:nvPr/>
        </p:nvSpPr>
        <p:spPr>
          <a:xfrm>
            <a:off x="1295400" y="2531165"/>
            <a:ext cx="47078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We offer four flavors of Naked Juice</a:t>
            </a:r>
          </a:p>
          <a:p>
            <a:pPr algn="ctr"/>
            <a:r>
              <a:rPr lang="en-US" sz="3200" dirty="0"/>
              <a:t>~Berry Blast</a:t>
            </a:r>
          </a:p>
          <a:p>
            <a:pPr algn="ctr"/>
            <a:r>
              <a:rPr lang="en-US" sz="3200" dirty="0"/>
              <a:t>~Green Machine</a:t>
            </a:r>
          </a:p>
          <a:p>
            <a:pPr algn="ctr"/>
            <a:r>
              <a:rPr lang="en-US" sz="3200" dirty="0"/>
              <a:t>~Mighty Mango</a:t>
            </a:r>
          </a:p>
          <a:p>
            <a:pPr algn="ctr"/>
            <a:r>
              <a:rPr lang="en-US" sz="3200" dirty="0"/>
              <a:t>~Strawberry Banana</a:t>
            </a:r>
          </a:p>
        </p:txBody>
      </p:sp>
    </p:spTree>
    <p:extLst>
      <p:ext uri="{BB962C8B-B14F-4D97-AF65-F5344CB8AC3E}">
        <p14:creationId xmlns:p14="http://schemas.microsoft.com/office/powerpoint/2010/main" val="216975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FAA60F-0700-4667-9DEA-B85B361C0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Pricing….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CDB9BB-07F7-489E-9B07-4AF9CB5E63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0EB597-7AFB-4E69-B171-E8A7B0C09D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 sell individual juices for $1.75 to our consumers</a:t>
            </a:r>
          </a:p>
          <a:p>
            <a:r>
              <a:rPr lang="en-US" dirty="0"/>
              <a:t>We buy the juices for </a:t>
            </a:r>
            <a:r>
              <a:rPr lang="en-US" dirty="0" smtClean="0"/>
              <a:t>$1.40 </a:t>
            </a:r>
            <a:r>
              <a:rPr lang="en-US" dirty="0"/>
              <a:t>e</a:t>
            </a:r>
            <a:r>
              <a:rPr lang="en-US" dirty="0" smtClean="0"/>
              <a:t>ach</a:t>
            </a:r>
            <a:endParaRPr lang="en-US" dirty="0"/>
          </a:p>
          <a:p>
            <a:r>
              <a:rPr lang="en-US" dirty="0"/>
              <a:t>Our general profit from each juice is </a:t>
            </a:r>
            <a:r>
              <a:rPr lang="en-US" dirty="0" smtClean="0"/>
              <a:t>$0.35 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AE412E-6B7A-4A46-97D9-A1ED63A59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Sales Pricing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2FAA4BC-6A4C-41BD-973E-CE0AD37DCAC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On sale our product would be 2 for $3 or $1.50 each</a:t>
            </a:r>
          </a:p>
          <a:p>
            <a:r>
              <a:rPr lang="en-US" dirty="0"/>
              <a:t>We still would buy the juices for </a:t>
            </a:r>
            <a:r>
              <a:rPr lang="en-US" dirty="0" smtClean="0"/>
              <a:t>$1.40</a:t>
            </a:r>
            <a:endParaRPr lang="en-US" dirty="0"/>
          </a:p>
          <a:p>
            <a:r>
              <a:rPr lang="en-US" dirty="0"/>
              <a:t>Our general profit from each juice while on sale would be </a:t>
            </a:r>
            <a:r>
              <a:rPr lang="en-US" dirty="0" smtClean="0"/>
              <a:t>$0.10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8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09292D-0167-4009-A964-CF291931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386959"/>
            <a:ext cx="9612971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2 FOR $3.00?</a:t>
            </a:r>
            <a:br>
              <a:rPr lang="en-US" dirty="0"/>
            </a:br>
            <a:r>
              <a:rPr lang="en-US" dirty="0"/>
              <a:t>That’s a juice for </a:t>
            </a:r>
            <a:br>
              <a:rPr lang="en-US" dirty="0"/>
            </a:br>
            <a:r>
              <a:rPr lang="en-US" dirty="0"/>
              <a:t>you </a:t>
            </a:r>
            <a:r>
              <a:rPr lang="en-US" b="1" u="sng" dirty="0"/>
              <a:t>and</a:t>
            </a:r>
            <a:r>
              <a:rPr lang="en-US" dirty="0"/>
              <a:t> me!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021BF6E-5603-47A8-B731-CDB4F3CC9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5744" y="4794361"/>
            <a:ext cx="3659144" cy="114332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Purchase a total of two (2) naked brand juices for $0.50 </a:t>
            </a:r>
            <a:r>
              <a:rPr lang="en-US" dirty="0" smtClean="0"/>
              <a:t>off original price</a:t>
            </a:r>
            <a:endParaRPr lang="en-US" dirty="0"/>
          </a:p>
          <a:p>
            <a:r>
              <a:rPr lang="en-US" dirty="0"/>
              <a:t>Offer Only Valid </a:t>
            </a:r>
          </a:p>
          <a:p>
            <a:r>
              <a:rPr lang="en-US" dirty="0"/>
              <a:t>2/6/18 – 2/20/18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886B5C3-AD88-4DE8-9704-8D8CC4854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2306" y="3235157"/>
            <a:ext cx="3118408" cy="31184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24" y="3417664"/>
            <a:ext cx="1282759" cy="27579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2963" y="2405350"/>
            <a:ext cx="1706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Come to the Magi Market for GREAT deals!!!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67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1595</TotalTime>
  <Words>169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Magi Market Store Promotion</vt:lpstr>
      <vt:lpstr>When asked to create a promotion for an item in the school store, what would your response be?</vt:lpstr>
      <vt:lpstr>Naked Smoothie</vt:lpstr>
      <vt:lpstr>Pricing….</vt:lpstr>
      <vt:lpstr>2 FOR $3.00? That’s a juice for  you and me!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 Market Store Promotion</dc:title>
  <dc:creator>Magnuson</dc:creator>
  <cp:lastModifiedBy>cvetter</cp:lastModifiedBy>
  <cp:revision>10</cp:revision>
  <dcterms:created xsi:type="dcterms:W3CDTF">2018-02-07T01:51:05Z</dcterms:created>
  <dcterms:modified xsi:type="dcterms:W3CDTF">2019-01-30T14:43:03Z</dcterms:modified>
</cp:coreProperties>
</file>